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59" r:id="rId7"/>
    <p:sldId id="263" r:id="rId8"/>
    <p:sldId id="262" r:id="rId9"/>
    <p:sldId id="264" r:id="rId10"/>
    <p:sldId id="265" r:id="rId11"/>
    <p:sldId id="267" r:id="rId12"/>
    <p:sldId id="269" r:id="rId13"/>
    <p:sldId id="268" r:id="rId14"/>
    <p:sldId id="266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53F"/>
    <a:srgbClr val="FFCC00"/>
    <a:srgbClr val="F7C903"/>
    <a:srgbClr val="FFE521"/>
    <a:srgbClr val="FFCA21"/>
    <a:srgbClr val="FFC301"/>
    <a:srgbClr val="FFCB25"/>
    <a:srgbClr val="FFC50D"/>
    <a:srgbClr val="EAB200"/>
    <a:srgbClr val="FFC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5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2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7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3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3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2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0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0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5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3A7A4-5799-4D99-B495-126D5992B3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CE541-FF26-45A6-9F4F-1B783B729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ublic.asu.edu/~aacalde1/memoranda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797"/>
            <a:ext cx="12192000" cy="5273039"/>
          </a:xfrm>
          <a:prstGeom prst="rect">
            <a:avLst/>
          </a:prstGeom>
          <a:effectLst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3907"/>
            <a:ext cx="9144000" cy="1187768"/>
          </a:xfrm>
        </p:spPr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CST 316</a:t>
            </a:r>
          </a:p>
          <a:p>
            <a:r>
              <a:rPr lang="en-US" sz="4400" dirty="0" smtClean="0">
                <a:latin typeface="Bauhaus 93" panose="04030905020B02020C02" pitchFamily="82" charset="0"/>
              </a:rPr>
              <a:t>TEAM GO</a:t>
            </a:r>
            <a:endParaRPr lang="en-US" sz="44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6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New Feature Added : Timer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2432" r="91080" b="92284"/>
          <a:stretch/>
        </p:blipFill>
        <p:spPr>
          <a:xfrm>
            <a:off x="4997091" y="2123890"/>
            <a:ext cx="2273300" cy="9742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222641" y="3135840"/>
            <a:ext cx="0" cy="952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14800" y="2362417"/>
            <a:ext cx="77992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34942" y="2123890"/>
            <a:ext cx="111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1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3841" y="4161260"/>
            <a:ext cx="1117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2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4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7" t="55182" r="62176" b="26398"/>
          <a:stretch/>
        </p:blipFill>
        <p:spPr>
          <a:xfrm>
            <a:off x="4050940" y="1955801"/>
            <a:ext cx="4165601" cy="2927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New Feature Added : Timer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5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8" t="55214" r="62143" b="26516"/>
          <a:stretch/>
        </p:blipFill>
        <p:spPr>
          <a:xfrm>
            <a:off x="4050941" y="1937197"/>
            <a:ext cx="4165600" cy="28817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New Feature Added : Stopwatch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55239" r="62156" b="26347"/>
          <a:stretch/>
        </p:blipFill>
        <p:spPr>
          <a:xfrm>
            <a:off x="4050941" y="1937197"/>
            <a:ext cx="4165600" cy="2911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New Feature Added : Alarm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Fixes : Minimize now works properly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4" t="79639" r="16896" b="236"/>
          <a:stretch/>
        </p:blipFill>
        <p:spPr>
          <a:xfrm>
            <a:off x="3777891" y="1447800"/>
            <a:ext cx="4711699" cy="3949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191" y="5621760"/>
            <a:ext cx="9563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*Start minimized is also working as intended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7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1400"/>
            <a:ext cx="10515600" cy="51355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“Window minimize action” saved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“Item” and “Item List”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5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ButtonGroup</a:t>
            </a: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lang="en-US" sz="25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lfGroup</a:t>
            </a: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implementation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 settings is “Casual” User Type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Documentations updated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Executable jar file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README.md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Webpage - </a:t>
            </a:r>
            <a:r>
              <a:rPr lang="en-US" sz="25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http://www.public.asu.edu/~aacalde1/memoranda.html</a:t>
            </a:r>
            <a:endParaRPr lang="en-US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Other Non-UI Related Changes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561741" y="2526907"/>
            <a:ext cx="9144000" cy="118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dirty="0" smtClean="0">
                <a:latin typeface="Baskerville Old Face" panose="02020602080505020303" pitchFamily="18" charset="0"/>
              </a:rPr>
              <a:t>#spring16TeamGO</a:t>
            </a:r>
            <a:endParaRPr lang="en-US" sz="60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t="26040" r="97890" b="56614"/>
          <a:stretch/>
        </p:blipFill>
        <p:spPr>
          <a:xfrm>
            <a:off x="3530600" y="2002144"/>
            <a:ext cx="1130300" cy="300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Added Panel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0529" y="946199"/>
            <a:ext cx="16435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0" dirty="0" smtClean="0">
                <a:solidFill>
                  <a:srgbClr val="FF0000"/>
                </a:solidFill>
                <a:latin typeface="Leelawadee UI" panose="020B0502040204020203" pitchFamily="34" charset="-34"/>
                <a:ea typeface="Tahoma" panose="020B0604030504040204" pitchFamily="34" charset="0"/>
                <a:cs typeface="Leelawadee UI" panose="020B0502040204020203" pitchFamily="34" charset="-34"/>
              </a:rPr>
              <a:t>}</a:t>
            </a:r>
            <a:endParaRPr lang="en-US" sz="28000" dirty="0">
              <a:solidFill>
                <a:srgbClr val="FF0000"/>
              </a:solidFill>
              <a:latin typeface="Leelawadee UI" panose="020B0502040204020203" pitchFamily="34" charset="-34"/>
              <a:ea typeface="Tahoma" panose="020B0604030504040204" pitchFamily="34" charset="0"/>
              <a:cs typeface="Leelawadee UI" panose="020B05020402040202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2576" y="2883846"/>
            <a:ext cx="25325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Processes and Tasks are now 2 different panel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7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2191" y="238313"/>
            <a:ext cx="9563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New Option in Tasks Panel</a:t>
            </a:r>
          </a:p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(Right click action)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t="16450" r="83568" b="59778"/>
          <a:stretch/>
        </p:blipFill>
        <p:spPr>
          <a:xfrm>
            <a:off x="3155591" y="2133600"/>
            <a:ext cx="2501900" cy="342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32200" y="2235200"/>
            <a:ext cx="149860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257800" y="2359799"/>
            <a:ext cx="1625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10400" y="2120900"/>
            <a:ext cx="27489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Added for user convenience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0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19135" r="67842" b="38425"/>
          <a:stretch/>
        </p:blipFill>
        <p:spPr>
          <a:xfrm>
            <a:off x="3065929" y="1241612"/>
            <a:ext cx="6135624" cy="53469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054" y="2792512"/>
            <a:ext cx="23733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Renamed from</a:t>
            </a:r>
          </a:p>
          <a:p>
            <a:pPr algn="r"/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“Look and feel”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92929" y="3223399"/>
            <a:ext cx="1366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192929" y="2169299"/>
            <a:ext cx="11811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900" y="1738412"/>
            <a:ext cx="26595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Added for simpler selection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1529" y="3086100"/>
            <a:ext cx="744071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62929" y="2029306"/>
            <a:ext cx="2255371" cy="990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Changes in Preferences Dialog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3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4" t="19152" r="67885" b="38356"/>
          <a:stretch/>
        </p:blipFill>
        <p:spPr>
          <a:xfrm>
            <a:off x="3065929" y="1216212"/>
            <a:ext cx="6137549" cy="53788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920" y="3310007"/>
            <a:ext cx="25325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Entire new tab moved from “General”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6944" y="1426904"/>
            <a:ext cx="16435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0" dirty="0">
                <a:solidFill>
                  <a:srgbClr val="FF0000"/>
                </a:solidFill>
                <a:latin typeface="Leelawadee UI" panose="020B0502040204020203" pitchFamily="34" charset="-34"/>
                <a:ea typeface="Tahoma" panose="020B0604030504040204" pitchFamily="34" charset="0"/>
                <a:cs typeface="Leelawadee UI" panose="020B0502040204020203" pitchFamily="34" charset="-34"/>
              </a:rPr>
              <a:t>{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74429" y="1426905"/>
            <a:ext cx="16435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0" dirty="0" smtClean="0">
                <a:solidFill>
                  <a:srgbClr val="FF0000"/>
                </a:solidFill>
                <a:latin typeface="Leelawadee UI" panose="020B0502040204020203" pitchFamily="34" charset="-34"/>
                <a:ea typeface="Tahoma" panose="020B0604030504040204" pitchFamily="34" charset="0"/>
                <a:cs typeface="Leelawadee UI" panose="020B0502040204020203" pitchFamily="34" charset="-34"/>
              </a:rPr>
              <a:t>}</a:t>
            </a:r>
            <a:endParaRPr lang="en-US" sz="28000" dirty="0">
              <a:solidFill>
                <a:srgbClr val="FF0000"/>
              </a:solidFill>
              <a:latin typeface="Leelawadee UI" panose="020B0502040204020203" pitchFamily="34" charset="-34"/>
              <a:ea typeface="Tahoma" panose="020B0604030504040204" pitchFamily="34" charset="0"/>
              <a:cs typeface="Leelawadee UI" panose="020B05020402040202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03478" y="3310007"/>
            <a:ext cx="253252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Selections changed by “User types”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New Panel in Preferences Dialog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2" t="54216" r="67110" b="32045"/>
          <a:stretch/>
        </p:blipFill>
        <p:spPr>
          <a:xfrm>
            <a:off x="1378553" y="2033656"/>
            <a:ext cx="5753100" cy="247650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11" idx="1"/>
          </p:cNvCxnSpPr>
          <p:nvPr/>
        </p:nvCxnSpPr>
        <p:spPr>
          <a:xfrm flipH="1" flipV="1">
            <a:off x="7010400" y="2969399"/>
            <a:ext cx="1137253" cy="1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47653" y="2356559"/>
            <a:ext cx="27489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 and translated from originally Spanish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40000" y="2781300"/>
            <a:ext cx="43815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Changes in Agenda Panel Dialog Box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4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7" t="58028" r="68578" b="28290"/>
          <a:stretch/>
        </p:blipFill>
        <p:spPr>
          <a:xfrm>
            <a:off x="1378553" y="2038486"/>
            <a:ext cx="5690826" cy="247167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12" idx="1"/>
          </p:cNvCxnSpPr>
          <p:nvPr/>
        </p:nvCxnSpPr>
        <p:spPr>
          <a:xfrm flipH="1" flipV="1">
            <a:off x="6972300" y="2969399"/>
            <a:ext cx="1175353" cy="1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40000" y="2794000"/>
            <a:ext cx="4343400" cy="33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Changes in Agenda Panel Dialog Box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7653" y="2356559"/>
            <a:ext cx="27489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 and translated from originally Spanish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3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4" t="52347" r="66412" b="34028"/>
          <a:stretch/>
        </p:blipFill>
        <p:spPr>
          <a:xfrm>
            <a:off x="1378553" y="2038486"/>
            <a:ext cx="5352447" cy="247167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10" idx="1"/>
          </p:cNvCxnSpPr>
          <p:nvPr/>
        </p:nvCxnSpPr>
        <p:spPr>
          <a:xfrm flipH="1" flipV="1">
            <a:off x="6273800" y="2969399"/>
            <a:ext cx="1873853" cy="1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40000" y="2794000"/>
            <a:ext cx="3581400" cy="33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Changes in Agenda Panel Dialog Box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47653" y="2356559"/>
            <a:ext cx="27489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 and translated from originally Spanish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1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t="49441" r="69589" b="37428"/>
          <a:stretch/>
        </p:blipFill>
        <p:spPr>
          <a:xfrm>
            <a:off x="1378552" y="2038486"/>
            <a:ext cx="5187349" cy="23150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223000" y="3032899"/>
            <a:ext cx="19246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89200" y="2933700"/>
            <a:ext cx="3606800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52191" y="238313"/>
            <a:ext cx="956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skerville Old Face" panose="02020602080505020303" pitchFamily="18" charset="0"/>
              </a:rPr>
              <a:t>Changes in Agenda Panel Dialog Box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7653" y="2356559"/>
            <a:ext cx="27489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 and translated from originally Spanish</a:t>
            </a:r>
            <a:endParaRPr lang="en-US" sz="25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8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198</Words>
  <Application>Microsoft Office PowerPoint</Application>
  <PresentationFormat>Widescreen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Baskerville Old Face</vt:lpstr>
      <vt:lpstr>Bauhaus 93</vt:lpstr>
      <vt:lpstr>Calibri</vt:lpstr>
      <vt:lpstr>Calibri Light</vt:lpstr>
      <vt:lpstr>Leelawadee UI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Binhong Lee</dc:creator>
  <cp:lastModifiedBy>Binhong Lee</cp:lastModifiedBy>
  <cp:revision>18</cp:revision>
  <dcterms:created xsi:type="dcterms:W3CDTF">2016-04-22T08:00:17Z</dcterms:created>
  <dcterms:modified xsi:type="dcterms:W3CDTF">2016-04-22T11:19:15Z</dcterms:modified>
</cp:coreProperties>
</file>